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315" r:id="rId3"/>
    <p:sldId id="316" r:id="rId5"/>
    <p:sldId id="317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64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freepik.com/" TargetMode="Externa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by Slidesgo,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/>
              </a:rPr>
              <a:t>by Flaticon,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-GB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/>
              </a:rPr>
              <a:t>by Freepik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image" Target="../media/image23.jpeg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5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4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4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4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看到的还是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写入前的数据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sym typeface="+mn-ea"/>
                <a:hlinkClick r:id="rId1"/>
              </a:rPr>
              <a:t>共享内存是进程间通信最高效的方式</a:t>
            </a:r>
            <a:endParaRPr lang="en-GB" sz="1400">
              <a:highlight>
                <a:srgbClr val="FFFFFF"/>
              </a:highlight>
              <a:uFill>
                <a:noFill/>
              </a:uFill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sym typeface="+mn-ea"/>
              </a:rPr>
              <a:t>同样也是是目前多核架构的主流编程模型</a:t>
            </a:r>
            <a:endParaRPr lang="zh-CN" altLang="en-US"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10" y="1385570"/>
            <a:ext cx="3258185" cy="2680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646555"/>
            <a:ext cx="4686300" cy="2575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以基于总线的多处理器系统为例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处理器间需要通过总线通信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每个处理器新增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一致性控制器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部件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通过总线串行化处理各处理器的请求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10" y="1385570"/>
            <a:ext cx="3258185" cy="2680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06997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缓存块的状态：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独占可写（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Modified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）、独占只读（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Exclusive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共享只读（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Shared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）、无效（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Invalid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总线指令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710" y="1385570"/>
            <a:ext cx="3258185" cy="26809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WPS 演示</Application>
  <PresentationFormat>全屏显示(16:9)</PresentationFormat>
  <Paragraphs>31</Paragraphs>
  <Slides>3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4" baseType="lpstr">
      <vt:lpstr>Arial</vt:lpstr>
      <vt:lpstr>宋体</vt:lpstr>
      <vt:lpstr>Wingdings</vt:lpstr>
      <vt:lpstr>Arial</vt:lpstr>
      <vt:lpstr>Overpass Black</vt:lpstr>
      <vt:lpstr>Segoe Print</vt:lpstr>
      <vt:lpstr>Open Sans</vt:lpstr>
      <vt:lpstr>Fira Sans Extra Condensed Medium</vt:lpstr>
      <vt:lpstr>Josefin Sans</vt:lpstr>
      <vt:lpstr>Open Sans SemiBold</vt:lpstr>
      <vt:lpstr>Proxima Nova Semibold</vt:lpstr>
      <vt:lpstr>Proxima Nova</vt:lpstr>
      <vt:lpstr>Open Sans ExtraBold</vt:lpstr>
      <vt:lpstr>微软雅黑</vt:lpstr>
      <vt:lpstr>Arial Unicode MS</vt:lpstr>
      <vt:lpstr>Overpass</vt:lpstr>
      <vt:lpstr>Calibri</vt:lpstr>
      <vt:lpstr>Amatic SC</vt:lpstr>
      <vt:lpstr>Roboto Medium</vt:lpstr>
      <vt:lpstr>黑体</vt:lpstr>
      <vt:lpstr>Aqua Marketing Plan by Slidesgo</vt:lpstr>
      <vt:lpstr>Photos</vt:lpstr>
      <vt:lpstr>缓存一致性问题是什么？</vt:lpstr>
      <vt:lpstr>如何解决缓存一致性问题？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</dc:title>
  <dc:creator/>
  <cp:lastModifiedBy>RspH</cp:lastModifiedBy>
  <cp:revision>4</cp:revision>
  <dcterms:created xsi:type="dcterms:W3CDTF">2022-11-07T15:13:07Z</dcterms:created>
  <dcterms:modified xsi:type="dcterms:W3CDTF">2022-11-08T08:07:45Z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